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102" d="100"/>
          <a:sy n="102" d="100"/>
        </p:scale>
        <p:origin x="150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23/02/2024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23/02/2024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23/02/2024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23/02/2024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23/02/2024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23/02/2024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40963</TotalTime>
  <Words>2012</Words>
  <Application>Microsoft Office PowerPoint</Application>
  <PresentationFormat>Custom</PresentationFormat>
  <Paragraphs>261</Paragraphs>
  <Slides>30</Slides>
  <Notes>0</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Google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182</cp:revision>
  <dcterms:created xsi:type="dcterms:W3CDTF">2023-05-23T15:53:47Z</dcterms:created>
  <dcterms:modified xsi:type="dcterms:W3CDTF">2024-02-23T14:41:15Z</dcterms:modified>
</cp:coreProperties>
</file>